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5143500" cy="91440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99FF"/>
    <a:srgbClr val="E499F9"/>
    <a:srgbClr val="ECB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14" d="100"/>
          <a:sy n="214" d="100"/>
        </p:scale>
        <p:origin x="-690" y="12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010" y="6736727"/>
            <a:ext cx="317081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890" y="4176388"/>
            <a:ext cx="4036135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1563" y="975359"/>
            <a:ext cx="3600450" cy="463296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9" y="502023"/>
            <a:ext cx="1157288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9814" y="975360"/>
            <a:ext cx="2716474" cy="65263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42938" y="975360"/>
            <a:ext cx="3600450" cy="46329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672" y="2896864"/>
            <a:ext cx="335625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21" y="6143348"/>
            <a:ext cx="3358403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42937" y="975359"/>
            <a:ext cx="1882521" cy="46329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612898" y="975360"/>
            <a:ext cx="1882521" cy="46329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975360"/>
            <a:ext cx="1882521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501" y="1867103"/>
            <a:ext cx="1882521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4107" y="975360"/>
            <a:ext cx="1882521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1865376"/>
            <a:ext cx="1882521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91" y="2946401"/>
            <a:ext cx="2045298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3853" y="975360"/>
            <a:ext cx="2259610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118" y="4663736"/>
            <a:ext cx="1906121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7286" y="1524000"/>
            <a:ext cx="2314575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2" y="1347315"/>
            <a:ext cx="2077939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88" y="5952561"/>
            <a:ext cx="3590740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rgbClr val="ECB7F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51435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1435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8726" y="5829557"/>
            <a:ext cx="366328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976347"/>
            <a:ext cx="360045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71862" y="8229601"/>
            <a:ext cx="14144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3083FE-8C24-4B0B-976B-6E4C310FF9EA}" type="datetimeFigureOut">
              <a:rPr lang="zh-HK" altLang="en-US" smtClean="0"/>
              <a:t>12/9/2017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" y="8229601"/>
            <a:ext cx="188595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3125" y="8229601"/>
            <a:ext cx="1028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Conclusion"/>
          <p:cNvGrpSpPr/>
          <p:nvPr/>
        </p:nvGrpSpPr>
        <p:grpSpPr>
          <a:xfrm>
            <a:off x="123478" y="7607160"/>
            <a:ext cx="4896544" cy="1501343"/>
            <a:chOff x="125685" y="7607160"/>
            <a:chExt cx="4896544" cy="1501343"/>
          </a:xfrm>
        </p:grpSpPr>
        <p:sp>
          <p:nvSpPr>
            <p:cNvPr id="4" name="Rectangle 3"/>
            <p:cNvSpPr/>
            <p:nvPr/>
          </p:nvSpPr>
          <p:spPr>
            <a:xfrm>
              <a:off x="125685" y="7853380"/>
              <a:ext cx="4896544" cy="12551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矩形 2"/>
            <p:cNvSpPr/>
            <p:nvPr/>
          </p:nvSpPr>
          <p:spPr>
            <a:xfrm>
              <a:off x="134689" y="7607160"/>
              <a:ext cx="4887540" cy="246221"/>
            </a:xfrm>
            <a:prstGeom prst="rect">
              <a:avLst/>
            </a:prstGeom>
            <a:solidFill>
              <a:srgbClr val="6600CC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000" b="1" dirty="0">
                  <a:solidFill>
                    <a:schemeClr val="bg1"/>
                  </a:solidFill>
                </a:rPr>
                <a:t>Conclusions / Learning Points</a:t>
              </a:r>
              <a:endParaRPr lang="zh-HK" alt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Methods"/>
          <p:cNvGrpSpPr/>
          <p:nvPr/>
        </p:nvGrpSpPr>
        <p:grpSpPr>
          <a:xfrm>
            <a:off x="123478" y="3929930"/>
            <a:ext cx="4896544" cy="3666405"/>
            <a:chOff x="125685" y="3929930"/>
            <a:chExt cx="4896544" cy="3666405"/>
          </a:xfrm>
        </p:grpSpPr>
        <p:sp>
          <p:nvSpPr>
            <p:cNvPr id="5" name="矩形 2"/>
            <p:cNvSpPr/>
            <p:nvPr/>
          </p:nvSpPr>
          <p:spPr>
            <a:xfrm>
              <a:off x="134689" y="3929930"/>
              <a:ext cx="4887540" cy="246221"/>
            </a:xfrm>
            <a:prstGeom prst="rect">
              <a:avLst/>
            </a:prstGeom>
            <a:solidFill>
              <a:srgbClr val="6600CC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000" b="1" dirty="0">
                  <a:solidFill>
                    <a:schemeClr val="bg1"/>
                  </a:solidFill>
                </a:rPr>
                <a:t>Methods / Case Report</a:t>
              </a:r>
              <a:endParaRPr lang="zh-HK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>
            <a:xfrm>
              <a:off x="125685" y="4176150"/>
              <a:ext cx="4896544" cy="342018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" name="Background"/>
          <p:cNvGrpSpPr/>
          <p:nvPr/>
        </p:nvGrpSpPr>
        <p:grpSpPr>
          <a:xfrm>
            <a:off x="123478" y="2627784"/>
            <a:ext cx="4896544" cy="1296143"/>
            <a:chOff x="125685" y="2627784"/>
            <a:chExt cx="4896544" cy="1296143"/>
          </a:xfrm>
        </p:grpSpPr>
        <p:sp>
          <p:nvSpPr>
            <p:cNvPr id="3" name="矩形 2"/>
            <p:cNvSpPr/>
            <p:nvPr/>
          </p:nvSpPr>
          <p:spPr>
            <a:xfrm>
              <a:off x="125685" y="2627784"/>
              <a:ext cx="4896544" cy="246221"/>
            </a:xfrm>
            <a:prstGeom prst="rect">
              <a:avLst/>
            </a:prstGeom>
            <a:solidFill>
              <a:srgbClr val="6600CC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000" b="1" dirty="0">
                  <a:solidFill>
                    <a:schemeClr val="bg1"/>
                  </a:solidFill>
                </a:rPr>
                <a:t>Background and Aims / </a:t>
              </a:r>
              <a:r>
                <a:rPr lang="en-US" altLang="zh-HK" sz="1000" b="1" dirty="0" smtClean="0">
                  <a:solidFill>
                    <a:schemeClr val="bg1"/>
                  </a:solidFill>
                </a:rPr>
                <a:t>Introduction </a:t>
              </a:r>
              <a:endParaRPr lang="zh-HK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5685" y="2874004"/>
              <a:ext cx="4896544" cy="10499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Inf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44398"/>
              </p:ext>
            </p:extLst>
          </p:nvPr>
        </p:nvGraphicFramePr>
        <p:xfrm>
          <a:off x="123478" y="1115616"/>
          <a:ext cx="4896544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3528392"/>
              </a:tblGrid>
              <a:tr h="252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HK" sz="1200" kern="1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Abstract Number</a:t>
                      </a:r>
                      <a:endParaRPr lang="zh-TW" altLang="zh-HK" sz="1200" kern="100" dirty="0" smtClean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200" kern="1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Abstract Title 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200" kern="1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Category</a:t>
                      </a: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Author(s):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i="1" kern="10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Affiliation(s):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 smtClean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"/>
                      </a:pPr>
                      <a:endParaRPr lang="zh-TW" altLang="zh-HK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644" y="165539"/>
            <a:ext cx="4802212" cy="767459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705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22</Words>
  <Application>Microsoft Office PowerPoint</Application>
  <PresentationFormat>如螢幕大小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氣流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Monica Chan - ICC</cp:lastModifiedBy>
  <cp:revision>14</cp:revision>
  <dcterms:created xsi:type="dcterms:W3CDTF">2016-06-16T10:56:03Z</dcterms:created>
  <dcterms:modified xsi:type="dcterms:W3CDTF">2017-09-12T07:46:50Z</dcterms:modified>
</cp:coreProperties>
</file>